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0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3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4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D8414-F4A7-1140-BBED-EF7F8DF87A2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219" y="660400"/>
            <a:ext cx="7772400" cy="1470025"/>
          </a:xfrm>
        </p:spPr>
        <p:txBody>
          <a:bodyPr/>
          <a:lstStyle/>
          <a:p>
            <a:r>
              <a:rPr lang="en-US" dirty="0" smtClean="0"/>
              <a:t>NYC Flag Competition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1520" y="2464857"/>
            <a:ext cx="787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Here are some paintings you can use as inspiration to create your flag Good luck!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66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4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19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2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98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" b="1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252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8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53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here are some artist’s you can use as inspiration for your flag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933"/>
            <a:ext cx="8284326" cy="4314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406" y="5272264"/>
            <a:ext cx="943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…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6838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</a:t>
            </a:r>
            <a:r>
              <a:rPr lang="en-US" b="1" dirty="0" smtClean="0"/>
              <a:t>eorgia </a:t>
            </a:r>
            <a:r>
              <a:rPr lang="en-US" b="1" dirty="0" err="1"/>
              <a:t>O</a:t>
            </a:r>
            <a:r>
              <a:rPr lang="en-US" b="1" dirty="0" err="1" smtClean="0"/>
              <a:t>'keeffe</a:t>
            </a:r>
            <a:endParaRPr lang="en-US" b="1" dirty="0"/>
          </a:p>
        </p:txBody>
      </p:sp>
      <p:pic>
        <p:nvPicPr>
          <p:cNvPr id="4" name="Content Placeholder 3" descr="GeogiaOkeeff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2" b="34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24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32" b="-19032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41043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44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06" r="-70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20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eorgiaOkeeffe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98" r="-95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60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NYC Landmarks </a:t>
            </a:r>
            <a:endParaRPr lang="en-US" dirty="0"/>
          </a:p>
        </p:txBody>
      </p:sp>
      <p:pic>
        <p:nvPicPr>
          <p:cNvPr id="5" name="Content Placeholder 4" descr="nyclandmark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b="13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35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KarenTarlton</a:t>
            </a:r>
            <a:endParaRPr lang="en-US" dirty="0"/>
          </a:p>
        </p:txBody>
      </p:sp>
      <p:pic>
        <p:nvPicPr>
          <p:cNvPr id="4" name="Content Placeholder 3" descr="KarenTarl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8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6258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Keith Haring</a:t>
            </a:r>
            <a:endParaRPr lang="en-US" dirty="0"/>
          </a:p>
        </p:txBody>
      </p:sp>
      <p:pic>
        <p:nvPicPr>
          <p:cNvPr id="4" name="Content Placeholder 3" descr="Keith Haring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4543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ith Haring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601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ith Hari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9321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Banksy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Street Art</a:t>
            </a:r>
            <a:endParaRPr lang="en-US" dirty="0"/>
          </a:p>
        </p:txBody>
      </p:sp>
      <p:pic>
        <p:nvPicPr>
          <p:cNvPr id="4" name="Content Placeholder 3" descr="banksy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44" r="-6364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211622" y="6321477"/>
            <a:ext cx="21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always hope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7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ksy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0785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ksy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373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These are all just examples for inspiration, you are not obligated to use them.  Also if you </a:t>
            </a:r>
            <a:r>
              <a:rPr lang="en-US" sz="4800" smtClean="0"/>
              <a:t>want to emulate </a:t>
            </a:r>
            <a:r>
              <a:rPr lang="en-US" sz="4800" dirty="0" smtClean="0"/>
              <a:t>another artist that would be fantastic. Good luck!!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597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400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412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b="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931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8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80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32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4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11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883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11692</TotalTime>
  <Words>79</Words>
  <Application>Microsoft Macintosh PowerPoint</Application>
  <PresentationFormat>On-screen Show (4:3)</PresentationFormat>
  <Paragraphs>11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NYC Flag Competition </vt:lpstr>
      <vt:lpstr>Famous NYC Landmarks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here are some artist’s you can use as inspiration for your flag</vt:lpstr>
      <vt:lpstr>Georgia O'keeffe</vt:lpstr>
      <vt:lpstr>PowerPoint Presentation</vt:lpstr>
      <vt:lpstr>PowerPoint Presentation</vt:lpstr>
      <vt:lpstr>PowerPoint Presentation</vt:lpstr>
      <vt:lpstr>PowerPoint Presentation</vt:lpstr>
      <vt:lpstr>KarenTarlton</vt:lpstr>
      <vt:lpstr>Keith Haring</vt:lpstr>
      <vt:lpstr>PowerPoint Presentation</vt:lpstr>
      <vt:lpstr>PowerPoint Presentation</vt:lpstr>
      <vt:lpstr>Banksy Street Art</vt:lpstr>
      <vt:lpstr>PowerPoint Presentation</vt:lpstr>
      <vt:lpstr>PowerPoint Presentation</vt:lpstr>
      <vt:lpstr>PowerPoint Presentation</vt:lpstr>
    </vt:vector>
  </TitlesOfParts>
  <Company>Zelles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NYC Flag Competition </dc:title>
  <dc:creator>Chris Zelles</dc:creator>
  <cp:lastModifiedBy>Chris Zelles</cp:lastModifiedBy>
  <cp:revision>8</cp:revision>
  <dcterms:created xsi:type="dcterms:W3CDTF">2020-05-12T12:39:08Z</dcterms:created>
  <dcterms:modified xsi:type="dcterms:W3CDTF">2020-05-20T15:31:36Z</dcterms:modified>
</cp:coreProperties>
</file>