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85" r:id="rId2"/>
    <p:sldId id="256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3" r:id="rId16"/>
    <p:sldId id="284" r:id="rId17"/>
    <p:sldId id="286" r:id="rId18"/>
    <p:sldId id="281" r:id="rId19"/>
    <p:sldId id="257" r:id="rId20"/>
    <p:sldId id="258" r:id="rId21"/>
    <p:sldId id="259" r:id="rId22"/>
    <p:sldId id="260" r:id="rId23"/>
    <p:sldId id="261" r:id="rId24"/>
    <p:sldId id="262" r:id="rId25"/>
    <p:sldId id="263" r:id="rId26"/>
    <p:sldId id="264" r:id="rId27"/>
    <p:sldId id="265" r:id="rId28"/>
    <p:sldId id="266" r:id="rId29"/>
    <p:sldId id="267" r:id="rId30"/>
    <p:sldId id="268" r:id="rId31"/>
    <p:sldId id="282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-117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A0B8E4-F7F2-9540-9413-CD4D15E8812B}" type="datetimeFigureOut">
              <a:rPr lang="en-US" smtClean="0"/>
              <a:t>5/21/20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9D9BFA-43A3-8E4B-9189-69908CC3E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272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D9BFA-43A3-8E4B-9189-69908CC3EFF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983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D8414-F4A7-1140-BBED-EF7F8DF87A28}" type="datetimeFigureOut">
              <a:rPr lang="en-US" smtClean="0"/>
              <a:t>5/12/20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80401-548B-1A40-8907-253094B47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96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D8414-F4A7-1140-BBED-EF7F8DF87A28}" type="datetimeFigureOut">
              <a:rPr lang="en-US" smtClean="0"/>
              <a:t>5/20/20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80401-548B-1A40-8907-253094B47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546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D8414-F4A7-1140-BBED-EF7F8DF87A28}" type="datetimeFigureOut">
              <a:rPr lang="en-US" smtClean="0"/>
              <a:t>5/20/20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80401-548B-1A40-8907-253094B47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607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D8414-F4A7-1140-BBED-EF7F8DF87A28}" type="datetimeFigureOut">
              <a:rPr lang="en-US" smtClean="0"/>
              <a:t>5/20/20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80401-548B-1A40-8907-253094B47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086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D8414-F4A7-1140-BBED-EF7F8DF87A28}" type="datetimeFigureOut">
              <a:rPr lang="en-US" smtClean="0"/>
              <a:t>5/20/20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80401-548B-1A40-8907-253094B47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837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D8414-F4A7-1140-BBED-EF7F8DF87A28}" type="datetimeFigureOut">
              <a:rPr lang="en-US" smtClean="0"/>
              <a:t>5/20/20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80401-548B-1A40-8907-253094B47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348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D8414-F4A7-1140-BBED-EF7F8DF87A28}" type="datetimeFigureOut">
              <a:rPr lang="en-US" smtClean="0"/>
              <a:t>5/20/20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80401-548B-1A40-8907-253094B47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481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D8414-F4A7-1140-BBED-EF7F8DF87A28}" type="datetimeFigureOut">
              <a:rPr lang="en-US" smtClean="0"/>
              <a:t>5/20/20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80401-548B-1A40-8907-253094B47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338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D8414-F4A7-1140-BBED-EF7F8DF87A28}" type="datetimeFigureOut">
              <a:rPr lang="en-US" smtClean="0"/>
              <a:t>5/20/20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80401-548B-1A40-8907-253094B47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657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D8414-F4A7-1140-BBED-EF7F8DF87A28}" type="datetimeFigureOut">
              <a:rPr lang="en-US" smtClean="0"/>
              <a:t>5/20/20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80401-548B-1A40-8907-253094B47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891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D8414-F4A7-1140-BBED-EF7F8DF87A28}" type="datetimeFigureOut">
              <a:rPr lang="en-US" smtClean="0"/>
              <a:t>5/20/20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80401-548B-1A40-8907-253094B47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84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0D8414-F4A7-1140-BBED-EF7F8DF87A28}" type="datetimeFigureOut">
              <a:rPr lang="en-US" smtClean="0"/>
              <a:t>5/12/20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80401-548B-1A40-8907-253094B47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29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rooklynbridgecartoo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72" b="236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18476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nyclandmark01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8" b="86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85883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nyclandmark01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7" b="45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68190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nyclandmark01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" r="22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33980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nyclandmark01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8" b="11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32527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nyclandmark01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6" b="87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531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epositphotos_198686704-stock-illustration-new-york-city-outline-skylin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509" r="-52509"/>
          <a:stretch>
            <a:fillRect/>
          </a:stretch>
        </p:blipFill>
        <p:spPr>
          <a:xfrm>
            <a:off x="-2425918" y="439564"/>
            <a:ext cx="14474100" cy="5686600"/>
          </a:xfrm>
        </p:spPr>
      </p:pic>
    </p:spTree>
    <p:extLst>
      <p:ext uri="{BB962C8B-B14F-4D97-AF65-F5344CB8AC3E}">
        <p14:creationId xmlns:p14="http://schemas.microsoft.com/office/powerpoint/2010/main" val="25270364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c-clock2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073" r="-55073"/>
          <a:stretch>
            <a:fillRect/>
          </a:stretch>
        </p:blipFill>
        <p:spPr>
          <a:xfrm>
            <a:off x="-1712401" y="492456"/>
            <a:ext cx="12197575" cy="6708196"/>
          </a:xfrm>
        </p:spPr>
      </p:pic>
    </p:spTree>
    <p:extLst>
      <p:ext uri="{BB962C8B-B14F-4D97-AF65-F5344CB8AC3E}">
        <p14:creationId xmlns:p14="http://schemas.microsoft.com/office/powerpoint/2010/main" val="9906110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ettyimages-626330208-612x612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5" b="17945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-1283853" y="53428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7528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Now here are some artist’s you can use as inspiration for your flag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6933"/>
            <a:ext cx="8284326" cy="43147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55406" y="5272264"/>
            <a:ext cx="9437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…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368383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</a:t>
            </a:r>
            <a:r>
              <a:rPr lang="en-US" b="1" dirty="0" smtClean="0"/>
              <a:t>eorgia </a:t>
            </a:r>
            <a:r>
              <a:rPr lang="en-US" b="1" dirty="0" err="1"/>
              <a:t>O</a:t>
            </a:r>
            <a:r>
              <a:rPr lang="en-US" b="1" dirty="0" err="1" smtClean="0"/>
              <a:t>'keeffe</a:t>
            </a:r>
            <a:endParaRPr lang="en-US" b="1" dirty="0"/>
          </a:p>
        </p:txBody>
      </p:sp>
      <p:pic>
        <p:nvPicPr>
          <p:cNvPr id="4" name="Content Placeholder 3" descr="GeogiaOkeeffe00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92" b="340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95244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5219" y="660400"/>
            <a:ext cx="7772400" cy="1470025"/>
          </a:xfrm>
        </p:spPr>
        <p:txBody>
          <a:bodyPr/>
          <a:lstStyle/>
          <a:p>
            <a:r>
              <a:rPr lang="en-US" dirty="0" smtClean="0"/>
              <a:t>NYC Flag Competition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71520" y="2464857"/>
            <a:ext cx="78713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Here are some paintings you can use as inspiration to create your flag Good luck!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26602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eorgiaOkeeffe00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32" b="-19032"/>
          <a:stretch>
            <a:fillRect/>
          </a:stretch>
        </p:blipFill>
        <p:spPr>
          <a:xfrm>
            <a:off x="457200" y="274638"/>
            <a:ext cx="8229600" cy="5851525"/>
          </a:xfrm>
        </p:spPr>
      </p:pic>
    </p:spTree>
    <p:extLst>
      <p:ext uri="{BB962C8B-B14F-4D97-AF65-F5344CB8AC3E}">
        <p14:creationId xmlns:p14="http://schemas.microsoft.com/office/powerpoint/2010/main" val="410433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eorgiaOkeeffe00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0" b="41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14475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eorgiaOkeeffe00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906" r="-709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81206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GeorgiaOkeeffe00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698" r="-956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04603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KarenTarlton</a:t>
            </a:r>
            <a:endParaRPr lang="en-US" dirty="0"/>
          </a:p>
        </p:txBody>
      </p:sp>
      <p:pic>
        <p:nvPicPr>
          <p:cNvPr id="4" name="Content Placeholder 3" descr="KarenTarlto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1" b="85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96258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Keith Haring</a:t>
            </a:r>
            <a:endParaRPr lang="en-US" dirty="0"/>
          </a:p>
        </p:txBody>
      </p:sp>
      <p:pic>
        <p:nvPicPr>
          <p:cNvPr id="4" name="Content Placeholder 3" descr="Keith Haring00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14543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Keith Haring00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3" b="87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06015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Keith Haring00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39321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Banksy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Street Art</a:t>
            </a:r>
            <a:endParaRPr lang="en-US" dirty="0"/>
          </a:p>
        </p:txBody>
      </p:sp>
      <p:pic>
        <p:nvPicPr>
          <p:cNvPr id="4" name="Content Placeholder 3" descr="banksy00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644" r="-63644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3211622" y="6321477"/>
            <a:ext cx="2141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There is always hope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527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anksy00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5" b="87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30785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Famous NYC Landmarks </a:t>
            </a:r>
            <a:endParaRPr lang="en-US" dirty="0"/>
          </a:p>
        </p:txBody>
      </p:sp>
      <p:pic>
        <p:nvPicPr>
          <p:cNvPr id="5" name="Content Placeholder 4" descr="nyclandmark00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7" b="132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93352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anksy00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81373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These are all just examples for inspiration, you are not obligated to use them.  Also if you want to emulate another artist that would be fantastic. Good luck!!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95976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nyclandmark00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2" b="225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64004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nyclandmark00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4" b="87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44125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nyclandmark00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" b="7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3931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nyclandmark00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4" b="88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9180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nyclandmark00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32327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nyclandmark01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4" b="40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91173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Expo.thmx</Template>
  <TotalTime>13137</TotalTime>
  <Words>80</Words>
  <Application>Microsoft Macintosh PowerPoint</Application>
  <PresentationFormat>On-screen Show (4:3)</PresentationFormat>
  <Paragraphs>12</Paragraphs>
  <Slides>31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NYC Flag Competition </vt:lpstr>
      <vt:lpstr>Famous NYC Landmarks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Now here are some artist’s you can use as inspiration for your flag</vt:lpstr>
      <vt:lpstr>Georgia O'keeffe</vt:lpstr>
      <vt:lpstr>PowerPoint Presentation</vt:lpstr>
      <vt:lpstr>PowerPoint Presentation</vt:lpstr>
      <vt:lpstr>PowerPoint Presentation</vt:lpstr>
      <vt:lpstr>PowerPoint Presentation</vt:lpstr>
      <vt:lpstr>KarenTarlton</vt:lpstr>
      <vt:lpstr>Keith Haring</vt:lpstr>
      <vt:lpstr>PowerPoint Presentation</vt:lpstr>
      <vt:lpstr>PowerPoint Presentation</vt:lpstr>
      <vt:lpstr>Banksy Street Art</vt:lpstr>
      <vt:lpstr>PowerPoint Presentation</vt:lpstr>
      <vt:lpstr>PowerPoint Presentation</vt:lpstr>
      <vt:lpstr>PowerPoint Presentation</vt:lpstr>
    </vt:vector>
  </TitlesOfParts>
  <Company>Zelles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NYC Flag Competition </dc:title>
  <dc:creator>Chris Zelles</dc:creator>
  <cp:lastModifiedBy>Chris Zelles</cp:lastModifiedBy>
  <cp:revision>10</cp:revision>
  <dcterms:created xsi:type="dcterms:W3CDTF">2020-05-12T12:39:08Z</dcterms:created>
  <dcterms:modified xsi:type="dcterms:W3CDTF">2020-05-21T15:36:57Z</dcterms:modified>
</cp:coreProperties>
</file>