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9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0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3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8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118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1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3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3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9949-F4F7-4C5E-9D3C-34FC20503916}" type="datetimeFigureOut">
              <a:rPr lang="en-CA" smtClean="0"/>
              <a:t>2016-01-02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B053023-5CCE-4064-838B-43966C380F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1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a/The_Assassination_of_President_Lincoln_-_Currier_and_Ive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9488" r="4506" b="17293"/>
          <a:stretch/>
        </p:blipFill>
        <p:spPr bwMode="auto">
          <a:xfrm>
            <a:off x="789384" y="2210663"/>
            <a:ext cx="7565232" cy="3645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35081"/>
            <a:ext cx="9144793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3" cy="3539940"/>
          </a:xfrm>
        </p:spPr>
        <p:txBody>
          <a:bodyPr>
            <a:noAutofit/>
          </a:bodyPr>
          <a:lstStyle/>
          <a:p>
            <a:r>
              <a:rPr lang="en-CA" sz="2400" dirty="0" smtClean="0"/>
              <a:t>After his first planned failed, Booth planned another attack against Lincoln, for the 14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of April.</a:t>
            </a:r>
          </a:p>
          <a:p>
            <a:pPr lvl="1"/>
            <a:r>
              <a:rPr lang="en-CA" sz="2000" dirty="0" smtClean="0"/>
              <a:t>Booth and his conspirators planned to assassinate Lincoln.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4449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3973637" cy="3539940"/>
          </a:xfrm>
        </p:spPr>
        <p:txBody>
          <a:bodyPr>
            <a:noAutofit/>
          </a:bodyPr>
          <a:lstStyle/>
          <a:p>
            <a:r>
              <a:rPr lang="en-CA" sz="2400" dirty="0" smtClean="0"/>
              <a:t>Booth learned that Lincoln was the attend a showing of “Our American Cousin” at Ford’s Theatre on April 14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and planned his attack.</a:t>
            </a:r>
          </a:p>
          <a:p>
            <a:pPr lvl="1"/>
            <a:r>
              <a:rPr lang="en-CA" dirty="0" smtClean="0"/>
              <a:t>Lincoln attended the show with his wife Mary, a </a:t>
            </a:r>
            <a:r>
              <a:rPr lang="en-CA" dirty="0"/>
              <a:t>young army officer named Henry Rathbone and Rathbone’s </a:t>
            </a:r>
            <a:r>
              <a:rPr lang="en-CA" dirty="0" smtClean="0"/>
              <a:t>fiancé in a private box above the stage.</a:t>
            </a:r>
            <a:endParaRPr lang="en-CA" dirty="0"/>
          </a:p>
        </p:txBody>
      </p:sp>
      <p:pic>
        <p:nvPicPr>
          <p:cNvPr id="1026" name="Picture 2" descr="http://cdn.history.com/sites/2/2013/11/abraham-lincoln-assassination-AB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8"/>
          <a:stretch/>
        </p:blipFill>
        <p:spPr bwMode="auto">
          <a:xfrm rot="219733">
            <a:off x="5597235" y="2500745"/>
            <a:ext cx="2205421" cy="2874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dirty="0" smtClean="0"/>
              <a:t>During the show Booth went to Lincoln’s private </a:t>
            </a:r>
            <a:r>
              <a:rPr lang="en-CA" dirty="0"/>
              <a:t>box and fired his .44-caliber single-shot derringer into the back of Lincoln’s head</a:t>
            </a:r>
            <a:r>
              <a:rPr lang="en-CA" dirty="0" smtClean="0"/>
              <a:t>.</a:t>
            </a:r>
          </a:p>
        </p:txBody>
      </p:sp>
      <p:pic>
        <p:nvPicPr>
          <p:cNvPr id="3074" name="Picture 2" descr="http://abrahamlincolnsclassroom.org/wp-content/uploads/2014/03/assassination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3385763"/>
            <a:ext cx="38100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2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sz="2400" dirty="0" smtClean="0"/>
              <a:t>Next Booth stabbed Rathbone</a:t>
            </a:r>
            <a:r>
              <a:rPr lang="en-CA" sz="2400" dirty="0"/>
              <a:t>, </a:t>
            </a:r>
            <a:r>
              <a:rPr lang="en-CA" sz="2400" dirty="0" smtClean="0"/>
              <a:t>and then </a:t>
            </a:r>
            <a:r>
              <a:rPr lang="en-CA" sz="2400" dirty="0"/>
              <a:t>leapt onto the stage and shouted, “Sic semper </a:t>
            </a:r>
            <a:r>
              <a:rPr lang="en-CA" sz="2400" dirty="0" err="1"/>
              <a:t>tyrannis</a:t>
            </a:r>
            <a:r>
              <a:rPr lang="en-CA" sz="2400" dirty="0" smtClean="0"/>
              <a:t>!” which means “</a:t>
            </a:r>
            <a:r>
              <a:rPr lang="en-CA" sz="2400" dirty="0"/>
              <a:t>Thus ever to tyrants</a:t>
            </a:r>
            <a:r>
              <a:rPr lang="en-CA" sz="2400" dirty="0" smtClean="0"/>
              <a:t>!” which is the</a:t>
            </a:r>
            <a:r>
              <a:rPr lang="en-CA" sz="2400" dirty="0"/>
              <a:t> Virginia state </a:t>
            </a:r>
            <a:r>
              <a:rPr lang="en-CA" sz="2400" dirty="0" smtClean="0"/>
              <a:t>motto.</a:t>
            </a:r>
          </a:p>
          <a:p>
            <a:r>
              <a:rPr lang="en-CA" sz="2400" dirty="0" smtClean="0"/>
              <a:t>He then fled and was able to escape Washington D.C. on horseback.</a:t>
            </a:r>
          </a:p>
        </p:txBody>
      </p:sp>
    </p:spTree>
    <p:extLst>
      <p:ext uri="{BB962C8B-B14F-4D97-AF65-F5344CB8AC3E}">
        <p14:creationId xmlns:p14="http://schemas.microsoft.com/office/powerpoint/2010/main" val="76922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dirty="0" smtClean="0"/>
              <a:t>Charles </a:t>
            </a:r>
            <a:r>
              <a:rPr lang="en-CA" dirty="0" err="1" smtClean="0"/>
              <a:t>Leale</a:t>
            </a:r>
            <a:r>
              <a:rPr lang="en-CA" dirty="0" smtClean="0"/>
              <a:t> (a doctor) </a:t>
            </a:r>
            <a:r>
              <a:rPr lang="en-CA" dirty="0"/>
              <a:t>was in the audience and </a:t>
            </a:r>
            <a:r>
              <a:rPr lang="en-CA" dirty="0" smtClean="0"/>
              <a:t>immediately went to Lincoln’s private box upon </a:t>
            </a:r>
            <a:r>
              <a:rPr lang="en-CA" dirty="0"/>
              <a:t>hearing the shot </a:t>
            </a:r>
            <a:r>
              <a:rPr lang="en-CA" dirty="0" smtClean="0"/>
              <a:t>fired. </a:t>
            </a:r>
          </a:p>
          <a:p>
            <a:pPr lvl="1"/>
            <a:r>
              <a:rPr lang="en-CA" sz="1800" dirty="0" smtClean="0"/>
              <a:t>He </a:t>
            </a:r>
            <a:r>
              <a:rPr lang="en-CA" sz="1800" dirty="0"/>
              <a:t>found the president slumped in his chair, paralyzed and struggling to breathe. </a:t>
            </a:r>
            <a:endParaRPr lang="en-CA" sz="1800" dirty="0" smtClean="0"/>
          </a:p>
          <a:p>
            <a:pPr lvl="1"/>
            <a:r>
              <a:rPr lang="en-CA" sz="1800" dirty="0" smtClean="0"/>
              <a:t>Several </a:t>
            </a:r>
            <a:r>
              <a:rPr lang="en-CA" sz="1800" dirty="0"/>
              <a:t>soldiers carried Lincoln to a house across the street and placed him on a bed. </a:t>
            </a:r>
            <a:endParaRPr lang="en-CA" sz="1800" dirty="0" smtClean="0"/>
          </a:p>
          <a:p>
            <a:pPr lvl="1"/>
            <a:r>
              <a:rPr lang="en-CA" sz="1800" dirty="0" smtClean="0"/>
              <a:t>When </a:t>
            </a:r>
            <a:r>
              <a:rPr lang="en-CA" sz="1800" dirty="0"/>
              <a:t>the surgeon general arrived at the house, he concluded that Lincoln could not be saved and would die during the night.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07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2477346" cy="3539940"/>
          </a:xfrm>
        </p:spPr>
        <p:txBody>
          <a:bodyPr>
            <a:noAutofit/>
          </a:bodyPr>
          <a:lstStyle/>
          <a:p>
            <a:r>
              <a:rPr lang="en-CA" sz="1800" dirty="0"/>
              <a:t>Vice President Andrew Johnson, members of Lincoln’s cabinet and several of the president’s closest friends stood vigil by Lincoln’s bedside until he was officially pronounced dead at 7:22 a.m. </a:t>
            </a:r>
            <a:endParaRPr lang="en-CA" dirty="0" smtClean="0"/>
          </a:p>
        </p:txBody>
      </p:sp>
      <p:pic>
        <p:nvPicPr>
          <p:cNvPr id="10242" name="Picture 2" descr="http://www-tc.pbs.org/wgbh/americanexperience/media/uploads/special_features/captioned_image/assassination_death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96" y="2364787"/>
            <a:ext cx="3740438" cy="278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 country quickly mourned the death of Lincoln.</a:t>
            </a:r>
          </a:p>
          <a:p>
            <a:pPr lvl="1"/>
            <a:r>
              <a:rPr lang="en-CA" sz="2800" dirty="0"/>
              <a:t>F</a:t>
            </a:r>
            <a:r>
              <a:rPr lang="en-CA" sz="2800" dirty="0" smtClean="0"/>
              <a:t>lags </a:t>
            </a:r>
            <a:r>
              <a:rPr lang="en-CA" sz="2800" dirty="0"/>
              <a:t>across the country flew at half-mast</a:t>
            </a:r>
            <a:r>
              <a:rPr lang="en-CA" sz="2800" dirty="0" smtClean="0"/>
              <a:t>, and </a:t>
            </a:r>
            <a:r>
              <a:rPr lang="en-CA" sz="2800" dirty="0"/>
              <a:t>businesses were </a:t>
            </a:r>
            <a:r>
              <a:rPr lang="en-CA" sz="2800" dirty="0" smtClean="0"/>
              <a:t>closed as people learned of the president’s death.</a:t>
            </a:r>
            <a:endParaRPr lang="en-CA" sz="3600" dirty="0" smtClean="0"/>
          </a:p>
        </p:txBody>
      </p:sp>
    </p:spTree>
    <p:extLst>
      <p:ext uri="{BB962C8B-B14F-4D97-AF65-F5344CB8AC3E}">
        <p14:creationId xmlns:p14="http://schemas.microsoft.com/office/powerpoint/2010/main" val="21363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dirty="0" smtClean="0"/>
              <a:t>Lincoln’s body was </a:t>
            </a:r>
            <a:r>
              <a:rPr lang="en-CA" dirty="0"/>
              <a:t>taken to the White House, and on April 18 it was carried to the Capitol rotunda to lay in </a:t>
            </a:r>
            <a:r>
              <a:rPr lang="en-CA" dirty="0" smtClean="0"/>
              <a:t>state. </a:t>
            </a:r>
          </a:p>
        </p:txBody>
      </p:sp>
      <p:pic>
        <p:nvPicPr>
          <p:cNvPr id="8194" name="Picture 2" descr="https://s-media-cache-ak0.pinimg.com/736x/b8/4a/2b/b84a2b6aaa0ca6054f859c21a31e67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3043089"/>
            <a:ext cx="476250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6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dirty="0" smtClean="0"/>
              <a:t>On </a:t>
            </a:r>
            <a:r>
              <a:rPr lang="en-CA" dirty="0"/>
              <a:t>April 21, Lincoln’s body </a:t>
            </a:r>
            <a:r>
              <a:rPr lang="en-CA" dirty="0" smtClean="0"/>
              <a:t>travelled by train to Springfield, Illinois, </a:t>
            </a:r>
            <a:r>
              <a:rPr lang="en-CA" dirty="0"/>
              <a:t>where he had lived before becoming president. </a:t>
            </a:r>
            <a:endParaRPr lang="en-CA" dirty="0" smtClean="0"/>
          </a:p>
          <a:p>
            <a:r>
              <a:rPr lang="en-CA" dirty="0" smtClean="0"/>
              <a:t>Tens </a:t>
            </a:r>
            <a:r>
              <a:rPr lang="en-CA" dirty="0"/>
              <a:t>of thousands of Americans lined the railroad route and paid their respects to their fallen leader during the train’s </a:t>
            </a:r>
            <a:r>
              <a:rPr lang="en-CA" dirty="0" smtClean="0"/>
              <a:t>progression </a:t>
            </a:r>
            <a:r>
              <a:rPr lang="en-CA" dirty="0"/>
              <a:t>through the North. </a:t>
            </a:r>
            <a:endParaRPr lang="en-CA" dirty="0" smtClean="0"/>
          </a:p>
          <a:p>
            <a:r>
              <a:rPr lang="en-CA" dirty="0" smtClean="0"/>
              <a:t>Lincoln was interred </a:t>
            </a:r>
            <a:r>
              <a:rPr lang="en-CA" dirty="0"/>
              <a:t>on May 4, 1865, at Oak Ridge Cemetery, near Springfield.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53218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sz="2400" dirty="0"/>
              <a:t>As the nation mourned, Union soldiers were hot on the trail of John Wilkes Booth, who many in the audience had immediately recognized. </a:t>
            </a:r>
            <a:endParaRPr lang="en-CA" sz="2400" dirty="0" smtClean="0"/>
          </a:p>
          <a:p>
            <a:r>
              <a:rPr lang="en-CA" sz="2400" dirty="0" smtClean="0"/>
              <a:t>After fleeing Washington D.C., </a:t>
            </a:r>
            <a:r>
              <a:rPr lang="en-CA" sz="2400" dirty="0"/>
              <a:t>he and an accomplice, David Herold, made their way across the Anacostia River and headed toward southern Maryland</a:t>
            </a:r>
            <a:r>
              <a:rPr lang="en-C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48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2957059" cy="3450613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Born on February 12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1809 in Kentucky, Abraham Lincoln would be the 16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President of the United States when he was first elected in 1861.</a:t>
            </a:r>
            <a:endParaRPr lang="en-CA" sz="2400" dirty="0"/>
          </a:p>
        </p:txBody>
      </p:sp>
      <p:pic>
        <p:nvPicPr>
          <p:cNvPr id="2050" name="Picture 2" descr="https://upload.wikimedia.org/wikipedia/commons/8/80/Abraham_Lincoln_O-116_by_Gardner,_1865-c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7" y="2098631"/>
            <a:ext cx="2614159" cy="326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6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sz="2400" dirty="0"/>
              <a:t>On April 26, Union troops surrounded the Virginia farmhouse where Booth and Herold were hiding </a:t>
            </a:r>
            <a:r>
              <a:rPr lang="en-CA" sz="2400" dirty="0" smtClean="0"/>
              <a:t>out.</a:t>
            </a:r>
          </a:p>
          <a:p>
            <a:r>
              <a:rPr lang="en-CA" sz="2400" dirty="0" smtClean="0"/>
              <a:t>The Union troops set </a:t>
            </a:r>
            <a:r>
              <a:rPr lang="en-CA" sz="2400" dirty="0"/>
              <a:t>fire </a:t>
            </a:r>
            <a:r>
              <a:rPr lang="en-CA" sz="2400" dirty="0" smtClean="0"/>
              <a:t>to the farmhouse, </a:t>
            </a:r>
            <a:r>
              <a:rPr lang="en-CA" sz="2400" dirty="0"/>
              <a:t>hoping to flush the fugitives out. </a:t>
            </a:r>
            <a:endParaRPr lang="en-CA" sz="2400" dirty="0" smtClean="0"/>
          </a:p>
          <a:p>
            <a:pPr lvl="1"/>
            <a:r>
              <a:rPr lang="en-CA" sz="2000" dirty="0" smtClean="0"/>
              <a:t>Herold </a:t>
            </a:r>
            <a:r>
              <a:rPr lang="en-CA" sz="2000" dirty="0"/>
              <a:t>surrendered but Booth remained inside. </a:t>
            </a:r>
            <a:endParaRPr lang="en-CA" sz="2000" dirty="0" smtClean="0"/>
          </a:p>
          <a:p>
            <a:pPr lvl="1"/>
            <a:r>
              <a:rPr lang="en-CA" sz="2000" dirty="0" smtClean="0"/>
              <a:t>Booth was shot </a:t>
            </a:r>
            <a:r>
              <a:rPr lang="en-CA" sz="2000" dirty="0"/>
              <a:t>in the </a:t>
            </a:r>
            <a:r>
              <a:rPr lang="en-CA" sz="2000" dirty="0" smtClean="0"/>
              <a:t>neck in the confrontation.</a:t>
            </a:r>
          </a:p>
        </p:txBody>
      </p:sp>
    </p:spTree>
    <p:extLst>
      <p:ext uri="{BB962C8B-B14F-4D97-AF65-F5344CB8AC3E}">
        <p14:creationId xmlns:p14="http://schemas.microsoft.com/office/powerpoint/2010/main" val="191512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dirty="0" smtClean="0"/>
              <a:t>Carried </a:t>
            </a:r>
            <a:r>
              <a:rPr lang="en-CA" dirty="0"/>
              <a:t>out of the building alive, he </a:t>
            </a:r>
            <a:r>
              <a:rPr lang="en-CA" dirty="0" smtClean="0"/>
              <a:t>stayed alive for another </a:t>
            </a:r>
            <a:r>
              <a:rPr lang="en-CA" dirty="0"/>
              <a:t>three hours before </a:t>
            </a:r>
            <a:r>
              <a:rPr lang="en-CA" dirty="0" smtClean="0"/>
              <a:t>reportedly looking </a:t>
            </a:r>
            <a:r>
              <a:rPr lang="en-CA" dirty="0"/>
              <a:t>at his hands and uttering his last words: “Useless, useless.”</a:t>
            </a:r>
            <a:endParaRPr lang="en-CA" sz="2000" dirty="0" smtClean="0"/>
          </a:p>
        </p:txBody>
      </p:sp>
      <p:pic>
        <p:nvPicPr>
          <p:cNvPr id="4098" name="Picture 2" descr="http://i.telegraph.co.uk/multimedia/archive/01793/lincoln_179326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30" y="3358190"/>
            <a:ext cx="3959370" cy="247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4" cy="3539940"/>
          </a:xfrm>
        </p:spPr>
        <p:txBody>
          <a:bodyPr>
            <a:noAutofit/>
          </a:bodyPr>
          <a:lstStyle/>
          <a:p>
            <a:r>
              <a:rPr lang="en-CA" sz="2400" dirty="0"/>
              <a:t>Four of Booth’s co-conspirators were convicted for their part in the assassination and executed by hanging on July 7, 1865. </a:t>
            </a:r>
            <a:endParaRPr lang="en-CA" sz="2400" dirty="0" smtClean="0"/>
          </a:p>
          <a:p>
            <a:pPr lvl="1"/>
            <a:r>
              <a:rPr lang="en-CA" sz="1800" dirty="0" smtClean="0"/>
              <a:t>They </a:t>
            </a:r>
            <a:r>
              <a:rPr lang="en-CA" sz="1800" dirty="0"/>
              <a:t>included David Herold and Mary </a:t>
            </a:r>
            <a:r>
              <a:rPr lang="en-CA" sz="1800" dirty="0" smtClean="0"/>
              <a:t>Surratt, </a:t>
            </a:r>
            <a:r>
              <a:rPr lang="en-CA" sz="1800" dirty="0"/>
              <a:t>the first woman put to death by the federal government, whose boarding house had served as a meeting place for the would-be kidnappers</a:t>
            </a:r>
            <a:r>
              <a:rPr lang="en-CA" sz="1800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12246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3428547" cy="3886303"/>
          </a:xfrm>
        </p:spPr>
        <p:txBody>
          <a:bodyPr>
            <a:normAutofit fontScale="92500"/>
          </a:bodyPr>
          <a:lstStyle/>
          <a:p>
            <a:r>
              <a:rPr lang="en-CA" sz="2400" dirty="0" smtClean="0"/>
              <a:t>Abraham Lincoln would be the President of the United States from 1861 until April 14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1865 when he was assassinated.</a:t>
            </a:r>
          </a:p>
          <a:p>
            <a:r>
              <a:rPr lang="en-CA" sz="2400" dirty="0" smtClean="0"/>
              <a:t>During his presidency he oversaw a difficult time in American history – the Civil War. </a:t>
            </a:r>
            <a:endParaRPr lang="en-CA" sz="2400" dirty="0"/>
          </a:p>
        </p:txBody>
      </p:sp>
      <p:pic>
        <p:nvPicPr>
          <p:cNvPr id="1026" name="Picture 2" descr="http://www.cglearn.it/mysite/wp-content/uploads/2012/06/civil_w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7"/>
          <a:stretch/>
        </p:blipFill>
        <p:spPr bwMode="auto">
          <a:xfrm>
            <a:off x="5076003" y="2660074"/>
            <a:ext cx="2814136" cy="2489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3428547" cy="388630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The Civil War would deeply divide the United States between the North and South over issues of: the role of government and the issues surrounding slavery.</a:t>
            </a:r>
            <a:endParaRPr lang="en-CA" sz="2400" dirty="0"/>
          </a:p>
        </p:txBody>
      </p:sp>
      <p:pic>
        <p:nvPicPr>
          <p:cNvPr id="2050" name="Picture 2" descr="http://yoursdp.org/People/human-rights/Slav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1"/>
          <a:stretch/>
        </p:blipFill>
        <p:spPr bwMode="auto">
          <a:xfrm>
            <a:off x="5002680" y="2319338"/>
            <a:ext cx="3012154" cy="308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886303"/>
          </a:xfrm>
        </p:spPr>
        <p:txBody>
          <a:bodyPr>
            <a:noAutofit/>
          </a:bodyPr>
          <a:lstStyle/>
          <a:p>
            <a:r>
              <a:rPr lang="en-CA" sz="2400" dirty="0"/>
              <a:t>By the time it ended in Confederate surrender in 1865, the Civil War proved to be the costliest war ever fought on American soil, with some 620,000 of 2.4 million soldiers </a:t>
            </a:r>
            <a:r>
              <a:rPr lang="en-CA" sz="2400" dirty="0" smtClean="0"/>
              <a:t>killed.</a:t>
            </a:r>
          </a:p>
          <a:p>
            <a:r>
              <a:rPr lang="en-CA" sz="2400" dirty="0" smtClean="0"/>
              <a:t>The Civil War and Lincoln’s role in it would be a significant factor in his assassination.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260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3987491" cy="3886303"/>
          </a:xfrm>
        </p:spPr>
        <p:txBody>
          <a:bodyPr>
            <a:noAutofit/>
          </a:bodyPr>
          <a:lstStyle/>
          <a:p>
            <a:r>
              <a:rPr lang="en-CA" sz="2400" dirty="0" smtClean="0"/>
              <a:t>Abraham Lincoln was assassinated on April 14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1865, </a:t>
            </a:r>
            <a:r>
              <a:rPr lang="en-CA" sz="2400" dirty="0"/>
              <a:t>only five days after Confederate General Robert E. Lee surrendered his </a:t>
            </a:r>
            <a:r>
              <a:rPr lang="en-CA" sz="2400" dirty="0" smtClean="0"/>
              <a:t>army </a:t>
            </a:r>
            <a:r>
              <a:rPr lang="en-CA" sz="2400" dirty="0"/>
              <a:t>at Appomattox Court House, Virginia, effectively ending the American Civil War.</a:t>
            </a:r>
          </a:p>
        </p:txBody>
      </p:sp>
      <p:pic>
        <p:nvPicPr>
          <p:cNvPr id="3074" name="Picture 2" descr="http://a3.files.biography.com/image/upload/c_fill,cs_srgb,dpr_1.0,g_face,h_300,q_80,w_300/MTE1ODA0OTcxNjk0Nzg2MDY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/>
          <a:stretch/>
        </p:blipFill>
        <p:spPr bwMode="auto">
          <a:xfrm>
            <a:off x="5348123" y="2660073"/>
            <a:ext cx="2666711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3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720049"/>
          </a:xfrm>
        </p:spPr>
        <p:txBody>
          <a:bodyPr>
            <a:noAutofit/>
          </a:bodyPr>
          <a:lstStyle/>
          <a:p>
            <a:r>
              <a:rPr lang="en-CA" dirty="0" smtClean="0"/>
              <a:t>On April 14</a:t>
            </a:r>
            <a:r>
              <a:rPr lang="en-CA" baseline="30000" dirty="0" smtClean="0"/>
              <a:t>th</a:t>
            </a:r>
            <a:r>
              <a:rPr lang="en-CA" dirty="0" smtClean="0"/>
              <a:t>, 1865 John Wilkes Booth (an actor and Confederate sympathizer) shot and killed Abraham Lincoln at Ford’s Theatre in Washington D.C.</a:t>
            </a:r>
            <a:endParaRPr lang="en-CA" dirty="0"/>
          </a:p>
        </p:txBody>
      </p:sp>
      <p:pic>
        <p:nvPicPr>
          <p:cNvPr id="5" name="Picture 2" descr="https://upload.wikimedia.org/wikipedia/commons/e/ea/The_Assassination_of_President_Lincoln_-_Currier_and_Ives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9488" r="4506" b="17293"/>
          <a:stretch/>
        </p:blipFill>
        <p:spPr bwMode="auto">
          <a:xfrm>
            <a:off x="2221326" y="3319114"/>
            <a:ext cx="5015671" cy="2416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8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3059236" cy="3720049"/>
          </a:xfrm>
        </p:spPr>
        <p:txBody>
          <a:bodyPr>
            <a:noAutofit/>
          </a:bodyPr>
          <a:lstStyle/>
          <a:p>
            <a:r>
              <a:rPr lang="en-CA" sz="2400" dirty="0" smtClean="0"/>
              <a:t>John Wilkes Booth was born in 1838 in Maryland and worked as an actor in the North despite his support for the Confederacy during the Civil War.</a:t>
            </a:r>
            <a:endParaRPr lang="en-CA" sz="2400" dirty="0"/>
          </a:p>
        </p:txBody>
      </p:sp>
      <p:pic>
        <p:nvPicPr>
          <p:cNvPr id="5122" name="Picture 2" descr="http://civilwar.ws/wp-content/uploads/2015/04/John-Wilkes-B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445">
            <a:off x="5351029" y="2190697"/>
            <a:ext cx="222885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3391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42925"/>
            <a:ext cx="6571343" cy="1310830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ASSASSINATION OF ABRAHAM LINCOLN</a:t>
            </a:r>
            <a:endParaRPr lang="en-C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15734"/>
            <a:ext cx="6571343" cy="3539940"/>
          </a:xfrm>
        </p:spPr>
        <p:txBody>
          <a:bodyPr>
            <a:noAutofit/>
          </a:bodyPr>
          <a:lstStyle/>
          <a:p>
            <a:r>
              <a:rPr lang="en-CA" sz="2400" dirty="0" smtClean="0"/>
              <a:t>Booth had made earlier attempts to save the Confederacy and carry out an attack against Lincoln.</a:t>
            </a:r>
          </a:p>
          <a:p>
            <a:pPr lvl="1"/>
            <a:r>
              <a:rPr lang="en-CA" sz="2000" dirty="0" smtClean="0"/>
              <a:t>Near the end of the Civil War John Wilkes Booth had actually been part of a plot to kidnap Lincoln and take him to Richmond the Confederate capital.</a:t>
            </a:r>
          </a:p>
          <a:p>
            <a:pPr lvl="1"/>
            <a:r>
              <a:rPr lang="en-CA" sz="2000" dirty="0" smtClean="0"/>
              <a:t>The </a:t>
            </a:r>
            <a:r>
              <a:rPr lang="en-CA" sz="2000" dirty="0"/>
              <a:t>day of the planned kidnapping, Lincoln failed to appear </a:t>
            </a:r>
            <a:r>
              <a:rPr lang="en-CA" sz="2000" dirty="0" smtClean="0"/>
              <a:t>and the plan failed.  Two </a:t>
            </a:r>
            <a:r>
              <a:rPr lang="en-CA" sz="2000" dirty="0"/>
              <a:t>weeks later, Richmond fell to Union forces.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452667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192</TotalTime>
  <Words>917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Gallery</vt:lpstr>
      <vt:lpstr>PowerPoint Presentation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  <vt:lpstr>ASSASSINATION OF ABRAHAM LINCOLN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ASSASSINATION OF ABRAHAM LINCOLN</dc:title>
  <dc:creator>Kristin Millar</dc:creator>
  <cp:lastModifiedBy>Kristin Millar</cp:lastModifiedBy>
  <cp:revision>18</cp:revision>
  <dcterms:created xsi:type="dcterms:W3CDTF">2016-01-02T22:45:54Z</dcterms:created>
  <dcterms:modified xsi:type="dcterms:W3CDTF">2016-01-03T05:34:36Z</dcterms:modified>
</cp:coreProperties>
</file>