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99"/>
  </p:normalViewPr>
  <p:slideViewPr>
    <p:cSldViewPr snapToGrid="0" snapToObjects="1">
      <p:cViewPr varScale="1">
        <p:scale>
          <a:sx n="108" d="100"/>
          <a:sy n="108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3/31/20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513AB-EB7E-6441-BE1D-FB5720BEDB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Harrison Bergeron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2250F-6DFD-4A40-B24F-DF7CD06D2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Kurt Vonnegut</a:t>
            </a:r>
          </a:p>
        </p:txBody>
      </p:sp>
    </p:spTree>
    <p:extLst>
      <p:ext uri="{BB962C8B-B14F-4D97-AF65-F5344CB8AC3E}">
        <p14:creationId xmlns:p14="http://schemas.microsoft.com/office/powerpoint/2010/main" val="269062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46E12-0179-7A46-8FF9-9B28188E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Harrison Bergeron &amp; the Quest for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3BA6-799D-A548-A265-A4FD79EE4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Setting: The United States, 2081</a:t>
            </a:r>
          </a:p>
          <a:p>
            <a:r>
              <a:rPr lang="en-US" dirty="0"/>
              <a:t>The 211</a:t>
            </a:r>
            <a:r>
              <a:rPr lang="en-US" baseline="30000" dirty="0"/>
              <a:t>th</a:t>
            </a:r>
            <a:r>
              <a:rPr lang="en-US" dirty="0"/>
              <a:t>, 212th, 213</a:t>
            </a:r>
            <a:r>
              <a:rPr lang="en-US" baseline="30000" dirty="0"/>
              <a:t>th</a:t>
            </a:r>
            <a:r>
              <a:rPr lang="en-US" dirty="0"/>
              <a:t> amendments to the Constitution have helped achieve total and perfect equality</a:t>
            </a:r>
          </a:p>
          <a:p>
            <a:r>
              <a:rPr lang="en-US" dirty="0"/>
              <a:t>Everyone is equal in every aspect: intelligence, appearance, strength, speed, EVERYTHING</a:t>
            </a:r>
          </a:p>
          <a:p>
            <a:r>
              <a:rPr lang="en-US" dirty="0"/>
              <a:t>They have achieved equality by handicapping all citizens of the country</a:t>
            </a:r>
          </a:p>
        </p:txBody>
      </p:sp>
    </p:spTree>
    <p:extLst>
      <p:ext uri="{BB962C8B-B14F-4D97-AF65-F5344CB8AC3E}">
        <p14:creationId xmlns:p14="http://schemas.microsoft.com/office/powerpoint/2010/main" val="80822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064AE-9F9F-8D41-99C3-006178C8B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 the </a:t>
            </a:r>
            <a:r>
              <a:rPr lang="en-US" dirty="0" err="1"/>
              <a:t>Bergerons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0A178-628D-4B47-99C2-AD346E0D2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48748"/>
            <a:ext cx="9613861" cy="359931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Hazel: Has an average intelligence; can only think in short bursts</a:t>
            </a:r>
          </a:p>
          <a:p>
            <a:r>
              <a:rPr lang="en-US" dirty="0"/>
              <a:t>Her husband, George: Well-above-average intelligence; legally has to wear a government radio transmitter in his ear. Every 20 seconds a sound plays to disrupt his thoughts….INTELLECTUAL EQUALITY!</a:t>
            </a:r>
          </a:p>
          <a:p>
            <a:r>
              <a:rPr lang="en-US" dirty="0"/>
              <a:t>Their 14 year-old son, Harrison: Jailed for suspicion of plotting to overthrow the government; considered a genius, remarkably athletic, under-handicapped, 7 ft. tall. Wears the heaviest handicaps ever worn (300 additional </a:t>
            </a:r>
            <a:r>
              <a:rPr lang="en-US" dirty="0" err="1"/>
              <a:t>lbs</a:t>
            </a:r>
            <a:r>
              <a:rPr lang="en-US" dirty="0"/>
              <a:t>), headphones instead of an earpiece radio, thick glasses with wavy lenses, a red rubber ball on his nose, shaved eyebrows, and randomly capped teeth.</a:t>
            </a:r>
          </a:p>
        </p:txBody>
      </p:sp>
    </p:spTree>
    <p:extLst>
      <p:ext uri="{BB962C8B-B14F-4D97-AF65-F5344CB8AC3E}">
        <p14:creationId xmlns:p14="http://schemas.microsoft.com/office/powerpoint/2010/main" val="190046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2C092-AFA9-3D4F-91E9-91ED59606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HANDICAPPER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1C936-B60C-7149-97F5-DFD442D2E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government has become responsible for instituting handicaps to ensure total equality</a:t>
            </a:r>
          </a:p>
          <a:p>
            <a:r>
              <a:rPr lang="en-US" dirty="0"/>
              <a:t>Diana Moon Glampers: The Handicapper General (HG)</a:t>
            </a:r>
          </a:p>
          <a:p>
            <a:r>
              <a:rPr lang="en-US" dirty="0"/>
              <a:t>Consequences and penalties for trying to circumvent the law and handicaps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33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66BB9-97BE-D84E-9DB0-206629BC8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Harrison the Emperor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1B94D-3131-094C-A64E-F568DDC6A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15208" cy="35993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Glampers fears Harrison Bergeron because he refuses to conform to the rules of equality</a:t>
            </a:r>
          </a:p>
          <a:p>
            <a:r>
              <a:rPr lang="en-US" dirty="0"/>
              <a:t>He storms the television set of a ballerina show</a:t>
            </a:r>
          </a:p>
          <a:p>
            <a:r>
              <a:rPr lang="en-US" dirty="0"/>
              <a:t>Claims he is now the emperor and whichever ballerina joins him will be the empress</a:t>
            </a:r>
          </a:p>
          <a:p>
            <a:r>
              <a:rPr lang="en-US" dirty="0"/>
              <a:t>One dancer does, and together they dance. Harrison’s jumping defies the laws of gravity, jumping so high he can touch the ceiling </a:t>
            </a:r>
          </a:p>
          <a:p>
            <a:pPr lvl="1"/>
            <a:r>
              <a:rPr lang="en-US" dirty="0"/>
              <a:t>This is symbolic of him being “above the law” and better than the handicaps</a:t>
            </a:r>
          </a:p>
          <a:p>
            <a:r>
              <a:rPr lang="en-US" dirty="0"/>
              <a:t>He convinces the orchestra to remove their handicaps, and all of a sudden their music is beautiful</a:t>
            </a:r>
          </a:p>
          <a:p>
            <a:r>
              <a:rPr lang="en-US" dirty="0"/>
              <a:t>Diana Moon Glampers marches on the scene. She shoots Harrison and his empress with a shotgun. They are instantly dead.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0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666-A8BE-9748-B44B-75F905DB8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Handicaps for Achieving 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B4084-7061-0E4F-88A2-15723C878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Are you fast? Graceful? Athletic?</a:t>
            </a:r>
          </a:p>
          <a:p>
            <a:pPr lvl="1"/>
            <a:r>
              <a:rPr lang="en-US" dirty="0"/>
              <a:t>You must wear lead balls in a birdshot bag to slow you down.</a:t>
            </a:r>
          </a:p>
          <a:p>
            <a:r>
              <a:rPr lang="en-US" dirty="0"/>
              <a:t>Are you intelligent? Sharp-witted?</a:t>
            </a:r>
          </a:p>
          <a:p>
            <a:pPr lvl="1"/>
            <a:r>
              <a:rPr lang="en-US" dirty="0"/>
              <a:t>You must wear a radio transmitter to disrupt your thoughts every 20 seconds</a:t>
            </a:r>
          </a:p>
          <a:p>
            <a:r>
              <a:rPr lang="en-US" dirty="0"/>
              <a:t>Are you good looking? Handsome? Beautiful? </a:t>
            </a:r>
          </a:p>
          <a:p>
            <a:pPr lvl="1"/>
            <a:r>
              <a:rPr lang="en-US" dirty="0"/>
              <a:t>You must wear a hideous mask and/or silly jewelry to reduce your appearance (notice the ballerinas)</a:t>
            </a:r>
          </a:p>
          <a:p>
            <a:r>
              <a:rPr lang="en-US" dirty="0"/>
              <a:t>Are you well-spoken? Articulate? </a:t>
            </a:r>
          </a:p>
          <a:p>
            <a:pPr lvl="1"/>
            <a:r>
              <a:rPr lang="en-US" dirty="0"/>
              <a:t>You shall not have a public speaking role – that would make others jealous of your ability</a:t>
            </a:r>
          </a:p>
        </p:txBody>
      </p:sp>
    </p:spTree>
    <p:extLst>
      <p:ext uri="{BB962C8B-B14F-4D97-AF65-F5344CB8AC3E}">
        <p14:creationId xmlns:p14="http://schemas.microsoft.com/office/powerpoint/2010/main" val="408495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D1DBF-FDEA-6241-9270-0957C3C50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Quotes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17F21-181C-034D-A517-BB7D3A3D7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George: “If I tried to get away with it,” said George, “then other </a:t>
            </a:r>
            <a:r>
              <a:rPr lang="en-US" dirty="0" err="1"/>
              <a:t>people’d</a:t>
            </a:r>
            <a:r>
              <a:rPr lang="en-US" dirty="0"/>
              <a:t> get away with it-and pretty soon we’d be right back to the dark ages again, with everybody competing against everybody else…”</a:t>
            </a:r>
          </a:p>
          <a:p>
            <a:pPr lvl="1"/>
            <a:r>
              <a:rPr lang="en-US" dirty="0"/>
              <a:t>George understands that the laws – though burdensome – keep balance and harmony in the world. They cannot be avoided because, without them, there would be competition, and people wouldn’t be equal anymore</a:t>
            </a:r>
          </a:p>
          <a:p>
            <a:r>
              <a:rPr lang="en-US" dirty="0"/>
              <a:t>Hazel says, “I think I’d make a good Handicapper General” George replies, “Good as anybody else.”</a:t>
            </a:r>
          </a:p>
          <a:p>
            <a:pPr lvl="1"/>
            <a:r>
              <a:rPr lang="en-US" dirty="0"/>
              <a:t>Proving that, in this society, no one can really be any better than anybody else at a given task. They’ve been reduced to equality – no exceptional skillsets are to be had – everyone has been reduced to being “average”</a:t>
            </a:r>
          </a:p>
          <a:p>
            <a:r>
              <a:rPr lang="en-US" dirty="0"/>
              <a:t>Harrison: “Now watch me become what I can become!”</a:t>
            </a:r>
          </a:p>
          <a:p>
            <a:pPr lvl="1"/>
            <a:r>
              <a:rPr lang="en-US" dirty="0"/>
              <a:t>Removing and destroying his handicaps is symbolic that, without the handicaps that make him equal to everyone else, he is limitless. He can achieve greatness if he is not restricted.</a:t>
            </a:r>
          </a:p>
        </p:txBody>
      </p:sp>
    </p:spTree>
    <p:extLst>
      <p:ext uri="{BB962C8B-B14F-4D97-AF65-F5344CB8AC3E}">
        <p14:creationId xmlns:p14="http://schemas.microsoft.com/office/powerpoint/2010/main" val="298636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8D9B-96E5-FD44-A710-B2F251A2A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A6884-FD09-2E4E-AC83-9539932A4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Equality</a:t>
            </a:r>
          </a:p>
          <a:p>
            <a:pPr lvl="1"/>
            <a:r>
              <a:rPr lang="en-US" dirty="0"/>
              <a:t>The HG creates “artificial equality” through its laws. Are people truly equal, or have they simply been limited? </a:t>
            </a:r>
          </a:p>
          <a:p>
            <a:r>
              <a:rPr lang="en-US" dirty="0"/>
              <a:t>Individual Exceptionalism</a:t>
            </a:r>
          </a:p>
          <a:p>
            <a:pPr lvl="1"/>
            <a:r>
              <a:rPr lang="en-US" dirty="0"/>
              <a:t>Should the differences of each individual be celebrated? Can’t people achieve more if they are encourage by their personal abilities? </a:t>
            </a:r>
          </a:p>
          <a:p>
            <a:r>
              <a:rPr lang="en-US" dirty="0"/>
              <a:t>Rules &amp; Order vs Freedom</a:t>
            </a:r>
          </a:p>
          <a:p>
            <a:pPr lvl="1"/>
            <a:r>
              <a:rPr lang="en-US" dirty="0"/>
              <a:t>The Constitution currently has 27 amendments. In Vonnegut’s story, they written 214! Do you think that seems a bit restrictive? George thinks the rules keep order, but Vonnegut depicts a society where people cannot even </a:t>
            </a:r>
            <a:r>
              <a:rPr lang="en-US" i="1" dirty="0"/>
              <a:t>think</a:t>
            </a:r>
            <a:r>
              <a:rPr lang="en-US" dirty="0"/>
              <a:t> freely – their minds are interrupted </a:t>
            </a:r>
            <a:r>
              <a:rPr lang="en-US"/>
              <a:t>constantly.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166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104</TotalTime>
  <Words>739</Words>
  <Application>Microsoft Macintosh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Harrison Bergeron</vt:lpstr>
      <vt:lpstr>Harrison Bergeron &amp; the Quest for Equality</vt:lpstr>
      <vt:lpstr>Meet the Bergerons…</vt:lpstr>
      <vt:lpstr>THE HANDICAPPER GENERAL</vt:lpstr>
      <vt:lpstr>Harrison the Emperor</vt:lpstr>
      <vt:lpstr>Legal Handicaps for Achieving Equality</vt:lpstr>
      <vt:lpstr>Important Quotes</vt:lpstr>
      <vt:lpstr>Themes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Harrison Bergeron</dc:title>
  <dc:creator>Philip D'Anna</dc:creator>
  <cp:lastModifiedBy>Philip D'Anna</cp:lastModifiedBy>
  <cp:revision>7</cp:revision>
  <dcterms:created xsi:type="dcterms:W3CDTF">2020-03-30T10:44:50Z</dcterms:created>
  <dcterms:modified xsi:type="dcterms:W3CDTF">2020-03-31T18:01:52Z</dcterms:modified>
</cp:coreProperties>
</file>